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lacial Indifference" charset="1" panose="00000000000000000000"/>
      <p:regular r:id="rId7"/>
    </p:embeddedFont>
    <p:embeddedFont>
      <p:font typeface="Sligh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0" y="29260800"/>
                </a:moveTo>
                <a:lnTo>
                  <a:pt x="0" y="0"/>
                </a:lnTo>
                <a:lnTo>
                  <a:pt x="43891200" y="0"/>
                </a:lnTo>
                <a:lnTo>
                  <a:pt x="43891200" y="29260800"/>
                </a:lnTo>
                <a:lnTo>
                  <a:pt x="0" y="29260800"/>
                </a:lnTo>
                <a:close/>
              </a:path>
            </a:pathLst>
          </a:custGeom>
          <a:blipFill>
            <a:blip r:embed="rId2"/>
            <a:stretch>
              <a:fillRect l="-5832" t="-390" r="-5832" b="-39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587942">
            <a:off x="25287771" y="10663587"/>
            <a:ext cx="8276856" cy="1892378"/>
          </a:xfrm>
          <a:custGeom>
            <a:avLst/>
            <a:gdLst/>
            <a:ahLst/>
            <a:cxnLst/>
            <a:rect r="r" b="b" t="t" l="l"/>
            <a:pathLst>
              <a:path h="1892378" w="8276856">
                <a:moveTo>
                  <a:pt x="0" y="0"/>
                </a:moveTo>
                <a:lnTo>
                  <a:pt x="8276856" y="0"/>
                </a:lnTo>
                <a:lnTo>
                  <a:pt x="8276856" y="1892378"/>
                </a:lnTo>
                <a:lnTo>
                  <a:pt x="0" y="1892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-10587942">
            <a:off x="-4138428" y="9370753"/>
            <a:ext cx="8276856" cy="1892378"/>
          </a:xfrm>
          <a:custGeom>
            <a:avLst/>
            <a:gdLst/>
            <a:ahLst/>
            <a:cxnLst/>
            <a:rect r="r" b="b" t="t" l="l"/>
            <a:pathLst>
              <a:path h="1892378" w="8276856">
                <a:moveTo>
                  <a:pt x="0" y="1892378"/>
                </a:moveTo>
                <a:lnTo>
                  <a:pt x="8276856" y="1892378"/>
                </a:lnTo>
                <a:lnTo>
                  <a:pt x="8276856" y="0"/>
                </a:lnTo>
                <a:lnTo>
                  <a:pt x="0" y="0"/>
                </a:lnTo>
                <a:lnTo>
                  <a:pt x="0" y="189237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6252">
            <a:off x="10973939" y="32066602"/>
            <a:ext cx="7312921" cy="950680"/>
          </a:xfrm>
          <a:custGeom>
            <a:avLst/>
            <a:gdLst/>
            <a:ahLst/>
            <a:cxnLst/>
            <a:rect r="r" b="b" t="t" l="l"/>
            <a:pathLst>
              <a:path h="950680" w="7312921">
                <a:moveTo>
                  <a:pt x="0" y="0"/>
                </a:moveTo>
                <a:lnTo>
                  <a:pt x="7312922" y="0"/>
                </a:lnTo>
                <a:lnTo>
                  <a:pt x="7312922" y="950680"/>
                </a:lnTo>
                <a:lnTo>
                  <a:pt x="0" y="9506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51994">
            <a:off x="-5368188" y="30749678"/>
            <a:ext cx="11704320" cy="11792766"/>
          </a:xfrm>
          <a:custGeom>
            <a:avLst/>
            <a:gdLst/>
            <a:ahLst/>
            <a:cxnLst/>
            <a:rect r="r" b="b" t="t" l="l"/>
            <a:pathLst>
              <a:path h="11792766" w="11704320">
                <a:moveTo>
                  <a:pt x="0" y="0"/>
                </a:moveTo>
                <a:lnTo>
                  <a:pt x="11704320" y="0"/>
                </a:lnTo>
                <a:lnTo>
                  <a:pt x="11704320" y="11792765"/>
                </a:lnTo>
                <a:lnTo>
                  <a:pt x="0" y="117927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757768">
            <a:off x="21398554" y="-1225420"/>
            <a:ext cx="11704320" cy="11792766"/>
          </a:xfrm>
          <a:custGeom>
            <a:avLst/>
            <a:gdLst/>
            <a:ahLst/>
            <a:cxnLst/>
            <a:rect r="r" b="b" t="t" l="l"/>
            <a:pathLst>
              <a:path h="11792766" w="11704320">
                <a:moveTo>
                  <a:pt x="0" y="0"/>
                </a:moveTo>
                <a:lnTo>
                  <a:pt x="11704320" y="0"/>
                </a:lnTo>
                <a:lnTo>
                  <a:pt x="11704320" y="11792766"/>
                </a:lnTo>
                <a:lnTo>
                  <a:pt x="0" y="11792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210605">
            <a:off x="3211638" y="15553509"/>
            <a:ext cx="1954496" cy="2767428"/>
          </a:xfrm>
          <a:custGeom>
            <a:avLst/>
            <a:gdLst/>
            <a:ahLst/>
            <a:cxnLst/>
            <a:rect r="r" b="b" t="t" l="l"/>
            <a:pathLst>
              <a:path h="2767428" w="1954496">
                <a:moveTo>
                  <a:pt x="1954496" y="0"/>
                </a:moveTo>
                <a:lnTo>
                  <a:pt x="0" y="0"/>
                </a:lnTo>
                <a:lnTo>
                  <a:pt x="0" y="2767428"/>
                </a:lnTo>
                <a:lnTo>
                  <a:pt x="1954496" y="2767428"/>
                </a:lnTo>
                <a:lnTo>
                  <a:pt x="1954496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44909">
            <a:off x="24202699" y="23456127"/>
            <a:ext cx="1485022" cy="2102687"/>
          </a:xfrm>
          <a:custGeom>
            <a:avLst/>
            <a:gdLst/>
            <a:ahLst/>
            <a:cxnLst/>
            <a:rect r="r" b="b" t="t" l="l"/>
            <a:pathLst>
              <a:path h="2102687" w="1485022">
                <a:moveTo>
                  <a:pt x="0" y="0"/>
                </a:moveTo>
                <a:lnTo>
                  <a:pt x="1485022" y="0"/>
                </a:lnTo>
                <a:lnTo>
                  <a:pt x="1485022" y="2102686"/>
                </a:lnTo>
                <a:lnTo>
                  <a:pt x="0" y="21026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826577" y="25944744"/>
            <a:ext cx="12085638" cy="16940408"/>
          </a:xfrm>
          <a:custGeom>
            <a:avLst/>
            <a:gdLst/>
            <a:ahLst/>
            <a:cxnLst/>
            <a:rect r="r" b="b" t="t" l="l"/>
            <a:pathLst>
              <a:path h="16940408" w="12085638">
                <a:moveTo>
                  <a:pt x="0" y="0"/>
                </a:moveTo>
                <a:lnTo>
                  <a:pt x="12085638" y="0"/>
                </a:lnTo>
                <a:lnTo>
                  <a:pt x="12085638" y="16940408"/>
                </a:lnTo>
                <a:lnTo>
                  <a:pt x="0" y="169404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4000"/>
            </a:blip>
            <a:stretch>
              <a:fillRect l="0" t="0" r="-93689" b="-6954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-4188886" y="-3185"/>
            <a:ext cx="12085638" cy="16940408"/>
          </a:xfrm>
          <a:custGeom>
            <a:avLst/>
            <a:gdLst/>
            <a:ahLst/>
            <a:cxnLst/>
            <a:rect r="r" b="b" t="t" l="l"/>
            <a:pathLst>
              <a:path h="16940408" w="12085638">
                <a:moveTo>
                  <a:pt x="0" y="0"/>
                </a:moveTo>
                <a:lnTo>
                  <a:pt x="12085638" y="0"/>
                </a:lnTo>
                <a:lnTo>
                  <a:pt x="12085638" y="16940408"/>
                </a:lnTo>
                <a:lnTo>
                  <a:pt x="0" y="169404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4000"/>
            </a:blip>
            <a:stretch>
              <a:fillRect l="0" t="0" r="-93689" b="-6954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2305354" y="14818075"/>
            <a:ext cx="7091999" cy="21111894"/>
          </a:xfrm>
          <a:custGeom>
            <a:avLst/>
            <a:gdLst/>
            <a:ahLst/>
            <a:cxnLst/>
            <a:rect r="r" b="b" t="t" l="l"/>
            <a:pathLst>
              <a:path h="21111894" w="7091999">
                <a:moveTo>
                  <a:pt x="0" y="0"/>
                </a:moveTo>
                <a:lnTo>
                  <a:pt x="7091999" y="0"/>
                </a:lnTo>
                <a:lnTo>
                  <a:pt x="7091999" y="21111895"/>
                </a:lnTo>
                <a:lnTo>
                  <a:pt x="0" y="211118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2000"/>
            </a:blip>
            <a:stretch>
              <a:fillRect l="-230071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0730241">
            <a:off x="24158676" y="8078923"/>
            <a:ext cx="7091999" cy="21111894"/>
          </a:xfrm>
          <a:custGeom>
            <a:avLst/>
            <a:gdLst/>
            <a:ahLst/>
            <a:cxnLst/>
            <a:rect r="r" b="b" t="t" l="l"/>
            <a:pathLst>
              <a:path h="21111894" w="7091999">
                <a:moveTo>
                  <a:pt x="0" y="0"/>
                </a:moveTo>
                <a:lnTo>
                  <a:pt x="7091999" y="0"/>
                </a:lnTo>
                <a:lnTo>
                  <a:pt x="7091999" y="21111894"/>
                </a:lnTo>
                <a:lnTo>
                  <a:pt x="0" y="211118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2000"/>
            </a:blip>
            <a:stretch>
              <a:fillRect l="-230071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18390" y="3431565"/>
            <a:ext cx="6002755" cy="6002755"/>
          </a:xfrm>
          <a:custGeom>
            <a:avLst/>
            <a:gdLst/>
            <a:ahLst/>
            <a:cxnLst/>
            <a:rect r="r" b="b" t="t" l="l"/>
            <a:pathLst>
              <a:path h="6002755" w="6002755">
                <a:moveTo>
                  <a:pt x="0" y="0"/>
                </a:moveTo>
                <a:lnTo>
                  <a:pt x="6002754" y="0"/>
                </a:lnTo>
                <a:lnTo>
                  <a:pt x="6002754" y="6002754"/>
                </a:lnTo>
                <a:lnTo>
                  <a:pt x="0" y="60027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true" rot="0">
            <a:off x="20826577" y="33530658"/>
            <a:ext cx="6002755" cy="6002755"/>
          </a:xfrm>
          <a:custGeom>
            <a:avLst/>
            <a:gdLst/>
            <a:ahLst/>
            <a:cxnLst/>
            <a:rect r="r" b="b" t="t" l="l"/>
            <a:pathLst>
              <a:path h="6002755" w="6002755">
                <a:moveTo>
                  <a:pt x="6002755" y="6002754"/>
                </a:moveTo>
                <a:lnTo>
                  <a:pt x="0" y="6002754"/>
                </a:lnTo>
                <a:lnTo>
                  <a:pt x="0" y="0"/>
                </a:lnTo>
                <a:lnTo>
                  <a:pt x="6002755" y="0"/>
                </a:lnTo>
                <a:lnTo>
                  <a:pt x="6002755" y="6002754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840593" y="14780639"/>
            <a:ext cx="13579614" cy="1264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14"/>
              </a:lnSpc>
            </a:pPr>
            <a:r>
              <a:rPr lang="en-US" sz="1036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 the Wedding of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742543" y="34659281"/>
            <a:ext cx="17775713" cy="1872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21"/>
              </a:lnSpc>
              <a:spcBef>
                <a:spcPct val="0"/>
              </a:spcBef>
            </a:pPr>
            <a:r>
              <a:rPr lang="en-US" sz="8070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are so grateful to celebrate this</a:t>
            </a:r>
          </a:p>
          <a:p>
            <a:pPr algn="ctr" marL="0" indent="0" lvl="0">
              <a:lnSpc>
                <a:spcPts val="7021"/>
              </a:lnSpc>
              <a:spcBef>
                <a:spcPct val="0"/>
              </a:spcBef>
            </a:pPr>
            <a:r>
              <a:rPr lang="en-US" sz="8070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special day with you.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213258" y="30363704"/>
            <a:ext cx="10834283" cy="1264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014"/>
              </a:lnSpc>
              <a:spcBef>
                <a:spcPct val="0"/>
              </a:spcBef>
            </a:pPr>
            <a:r>
              <a:rPr lang="en-US" sz="10361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02.05.2031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391404" y="10749032"/>
            <a:ext cx="24477992" cy="3717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21"/>
              </a:lnSpc>
            </a:pPr>
            <a:r>
              <a:rPr lang="en-US" sz="30714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Welcome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55320" y="19903432"/>
            <a:ext cx="12751658" cy="1938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922"/>
              </a:lnSpc>
              <a:spcBef>
                <a:spcPct val="0"/>
              </a:spcBef>
            </a:pPr>
            <a:r>
              <a:rPr lang="en-US" sz="16002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Benjamin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742723" y="22096802"/>
            <a:ext cx="7775353" cy="4205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28"/>
              </a:lnSpc>
              <a:spcBef>
                <a:spcPct val="0"/>
              </a:spcBef>
            </a:pPr>
            <a:r>
              <a:rPr lang="en-US" sz="34860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&amp;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455083" y="26216177"/>
            <a:ext cx="14625843" cy="1938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922"/>
              </a:lnSpc>
              <a:spcBef>
                <a:spcPct val="0"/>
              </a:spcBef>
            </a:pPr>
            <a:r>
              <a:rPr lang="en-US" sz="16002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Marceline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DAGyY1ThAV0</dc:identifier>
  <dcterms:modified xsi:type="dcterms:W3CDTF">2011-08-01T06:04:30Z</dcterms:modified>
  <cp:revision>1</cp:revision>
  <dc:title>Beige And White Elegant Minimalist Wedding Welcome Board Metal Sign (32 x 48 英寸)</dc:title>
</cp:coreProperties>
</file>